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74" r:id="rId4"/>
    <p:sldId id="269" r:id="rId5"/>
    <p:sldId id="270" r:id="rId6"/>
    <p:sldId id="271" r:id="rId7"/>
    <p:sldId id="275" r:id="rId8"/>
    <p:sldId id="272" r:id="rId9"/>
    <p:sldId id="276" r:id="rId10"/>
    <p:sldId id="273" r:id="rId11"/>
    <p:sldId id="277" r:id="rId12"/>
    <p:sldId id="266" r:id="rId13"/>
    <p:sldId id="265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8" d="100"/>
          <a:sy n="28" d="100"/>
        </p:scale>
        <p:origin x="-247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D724-DABD-4D97-B5F5-1521A35A4DDD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732-CF35-498C-98B3-F495159CC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D724-DABD-4D97-B5F5-1521A35A4DDD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732-CF35-498C-98B3-F495159CC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0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D724-DABD-4D97-B5F5-1521A35A4DDD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732-CF35-498C-98B3-F495159CC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8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D724-DABD-4D97-B5F5-1521A35A4DDD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732-CF35-498C-98B3-F495159CC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D724-DABD-4D97-B5F5-1521A35A4DDD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732-CF35-498C-98B3-F495159CC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3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D724-DABD-4D97-B5F5-1521A35A4DDD}" type="datetimeFigureOut">
              <a:rPr lang="en-US" smtClean="0"/>
              <a:t>6/29/16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732-CF35-498C-98B3-F495159CC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3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D724-DABD-4D97-B5F5-1521A35A4DDD}" type="datetimeFigureOut">
              <a:rPr lang="en-US" smtClean="0"/>
              <a:t>6/29/16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732-CF35-498C-98B3-F495159CC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81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D724-DABD-4D97-B5F5-1521A35A4DDD}" type="datetimeFigureOut">
              <a:rPr lang="en-US" smtClean="0"/>
              <a:t>6/29/16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732-CF35-498C-98B3-F495159CC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5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D724-DABD-4D97-B5F5-1521A35A4DDD}" type="datetimeFigureOut">
              <a:rPr lang="en-US" smtClean="0"/>
              <a:t>6/29/16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732-CF35-498C-98B3-F495159CC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5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D724-DABD-4D97-B5F5-1521A35A4DDD}" type="datetimeFigureOut">
              <a:rPr lang="en-US" smtClean="0"/>
              <a:t>6/29/16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732-CF35-498C-98B3-F495159CC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7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D724-DABD-4D97-B5F5-1521A35A4DDD}" type="datetimeFigureOut">
              <a:rPr lang="en-US" smtClean="0"/>
              <a:t>6/29/16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732-CF35-498C-98B3-F495159CC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01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2D724-DABD-4D97-B5F5-1521A35A4DDD}" type="datetimeFigureOut">
              <a:rPr lang="en-US" smtClean="0"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00732-CF35-498C-98B3-F495159CC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8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THINC MAKERSPACE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BLUEPRINT &amp;  DESIGN PROPOSAL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78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9866" y="457200"/>
            <a:ext cx="1181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REVISIONS</a:t>
            </a:r>
            <a:endParaRPr lang="en-US" dirty="0"/>
          </a:p>
        </p:txBody>
      </p:sp>
      <p:pic>
        <p:nvPicPr>
          <p:cNvPr id="1026" name="Picture 2" descr="C:\Users\sumnerje\Downloads\MAKERSPACE PROPOS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64" y="1219200"/>
            <a:ext cx="6376937" cy="500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Elbow Connector 3"/>
          <p:cNvCxnSpPr/>
          <p:nvPr/>
        </p:nvCxnSpPr>
        <p:spPr>
          <a:xfrm>
            <a:off x="685088" y="3162300"/>
            <a:ext cx="915112" cy="560708"/>
          </a:xfrm>
          <a:prstGeom prst="bentConnector3">
            <a:avLst>
              <a:gd name="adj1" fmla="val 524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488" y="1905000"/>
            <a:ext cx="13716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WORKSTATIONS MOVED TO CORNER TO ACCOMMODATE TOOLBOX PLACEMENT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543800" y="1600200"/>
            <a:ext cx="137160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TWO STANDARD WORKBENCHES REPLACED WITH ONE OVERSIZED WORKBENCH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029200" y="2615863"/>
            <a:ext cx="2514600" cy="12703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108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RENDERED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THE FOLLOWING SECTION SHOWS THE REVISED DESIGN PROPOSAL FOR THE AREA INTENDED FOR USE AS A MAKERSPACE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THESE DESIGNS WERE CREATED USING SKETCHUP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683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690498" cy="4953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304800"/>
            <a:ext cx="762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AERIAL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21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8120916" cy="390643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304800"/>
            <a:ext cx="762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VIEW FROM 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01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68269" cy="40386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304800"/>
            <a:ext cx="762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VIEW FROM NORTHWEST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6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140" cy="401153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304800"/>
            <a:ext cx="762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VIEW FROM WEST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488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96325" cy="422433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304800"/>
            <a:ext cx="762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VIEW FROM SOUTHWEST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95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67" y="1524000"/>
            <a:ext cx="8666135" cy="4191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304800"/>
            <a:ext cx="762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VIEW FROM 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27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828855" cy="42672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304800"/>
            <a:ext cx="762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VIEW FROM SOUTHEAST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096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31" y="1752600"/>
            <a:ext cx="8603769" cy="40386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304800"/>
            <a:ext cx="762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VIEW FROM EAST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909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AREA IS CURRENTLY USED FOR STORAGE.</a:t>
            </a:r>
          </a:p>
          <a:p>
            <a:pPr marL="0" indent="0" algn="ctr">
              <a:buNone/>
            </a:pPr>
            <a:r>
              <a:rPr lang="en-US" dirty="0" smtClean="0"/>
              <a:t>IT IS A RATHER SPACIOUS AREA,</a:t>
            </a:r>
          </a:p>
          <a:p>
            <a:pPr marL="0" indent="0" algn="ctr">
              <a:buNone/>
            </a:pPr>
            <a:r>
              <a:rPr lang="en-US" dirty="0" smtClean="0"/>
              <a:t>MEASURING APPROXIMATELY 17’ X 22’</a:t>
            </a: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14800"/>
            <a:ext cx="27432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116224"/>
            <a:ext cx="27432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16224"/>
            <a:ext cx="27432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4398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752600"/>
            <a:ext cx="8692268" cy="4191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304800"/>
            <a:ext cx="762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VIEW FROM NORTHEAST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62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DR. KATHY CARLISLE</a:t>
            </a:r>
          </a:p>
          <a:p>
            <a:pPr lvl="1"/>
            <a:r>
              <a:rPr lang="en-US" dirty="0" smtClean="0"/>
              <a:t>THINC CEO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DR. CHRIS WILLIAMS</a:t>
            </a:r>
          </a:p>
          <a:p>
            <a:pPr lvl="1"/>
            <a:r>
              <a:rPr lang="en-US" dirty="0" smtClean="0"/>
              <a:t>THINC DIRECTOR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JOE SUMNER</a:t>
            </a:r>
          </a:p>
          <a:p>
            <a:pPr lvl="1"/>
            <a:r>
              <a:rPr lang="en-US" dirty="0" smtClean="0"/>
              <a:t>ENGINEERING DEPT. CHAIR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JANE ROBINSON</a:t>
            </a:r>
          </a:p>
          <a:p>
            <a:pPr lvl="1"/>
            <a:r>
              <a:rPr lang="en-US" dirty="0" smtClean="0"/>
              <a:t>GRANT WRITER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THINC MECHATRONICS STUDENTS</a:t>
            </a:r>
          </a:p>
          <a:p>
            <a:pPr lvl="1"/>
            <a:r>
              <a:rPr lang="en-US" dirty="0" smtClean="0"/>
              <a:t>DRAFTING &amp; DESIGN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648200" y="2590800"/>
            <a:ext cx="4114800" cy="2057400"/>
            <a:chOff x="4648200" y="2590800"/>
            <a:chExt cx="4114800" cy="2057400"/>
          </a:xfrm>
        </p:grpSpPr>
        <p:sp>
          <p:nvSpPr>
            <p:cNvPr id="4" name="Rectangle 3"/>
            <p:cNvSpPr/>
            <p:nvPr/>
          </p:nvSpPr>
          <p:spPr>
            <a:xfrm>
              <a:off x="4648200" y="2590800"/>
              <a:ext cx="411480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C:\Users\sumnerje\Downloads\Thinc (2)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667000"/>
              <a:ext cx="3808684" cy="187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6397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PHOTOGRAPHS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THE NEXT SECTION PROVIDES ACTUAL PHOTOGRAPHS OF THE AREA INTENDED FOR USE AS A MAKERSPACE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THESE PHOTOGRAPHS WERE TAKEN BY STUDENTS, AND USED AS REFERENCE WHILE DRAFTING THEIR INITIAL DESIGN PROPOSAL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16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7823200" cy="5867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0436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7" y="472866"/>
            <a:ext cx="7839342" cy="58795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987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7" y="445091"/>
            <a:ext cx="7839343" cy="58795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7115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INTITIAL DESIGN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THE FOLLOWING SECTION SHOWS THE INITIAL DESIGN PROPOSAL FOR THE AREA INTENDED FOR USE AS A MAKERSPACE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THIS DESIGN WAS CREATED USING AUTOCAD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809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457200"/>
            <a:ext cx="26663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INITIAL DESIGN PROPOSAL</a:t>
            </a:r>
            <a:endParaRPr lang="en-US" dirty="0"/>
          </a:p>
        </p:txBody>
      </p:sp>
      <p:pic>
        <p:nvPicPr>
          <p:cNvPr id="1026" name="Picture 2" descr="C:\Users\sumnerje\Downloads\MAKERSPACE PROPOS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376937" cy="500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452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AFTER COLLABORATING WITH INVOLVED PARTIES, SMALL REVISIONS WERE SUGGESTED. </a:t>
            </a:r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REVISIONS ARE DOCUMENTED ON THE FOLLOWING SLIDE, AND ARE REFLECTED IN THE 3D RENDERINGS INCLUDED LATER IN THIS PRESENTATION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8397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223</Words>
  <Application>Microsoft Macintosh PowerPoint</Application>
  <PresentationFormat>On-screen Show (4:3)</PresentationFormat>
  <Paragraphs>54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THINC MAKERSPACE</vt:lpstr>
      <vt:lpstr>CURRENTLY</vt:lpstr>
      <vt:lpstr>ACTUAL PHOTOGRAPHS</vt:lpstr>
      <vt:lpstr>PowerPoint Presentation</vt:lpstr>
      <vt:lpstr>PowerPoint Presentation</vt:lpstr>
      <vt:lpstr>PowerPoint Presentation</vt:lpstr>
      <vt:lpstr>INTITIAL DESIGN PROPOSAL</vt:lpstr>
      <vt:lpstr>PowerPoint Presentation</vt:lpstr>
      <vt:lpstr>REVISIONS</vt:lpstr>
      <vt:lpstr>PowerPoint Presentation</vt:lpstr>
      <vt:lpstr>3D RENDERED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Luminary Labs Kahn</cp:lastModifiedBy>
  <cp:revision>12</cp:revision>
  <dcterms:created xsi:type="dcterms:W3CDTF">2016-04-12T18:12:26Z</dcterms:created>
  <dcterms:modified xsi:type="dcterms:W3CDTF">2016-06-29T17:58:11Z</dcterms:modified>
</cp:coreProperties>
</file>