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8" d="100"/>
          <a:sy n="28" d="100"/>
        </p:scale>
        <p:origin x="-24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D081-D17E-4E4B-8597-9FA38FFEC22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C22A-184A-FE4C-99C3-82267B2A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750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D081-D17E-4E4B-8597-9FA38FFEC22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C22A-184A-FE4C-99C3-82267B2A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946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D081-D17E-4E4B-8597-9FA38FFEC22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C22A-184A-FE4C-99C3-82267B2A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48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D081-D17E-4E4B-8597-9FA38FFEC22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C22A-184A-FE4C-99C3-82267B2A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34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D081-D17E-4E4B-8597-9FA38FFEC22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C22A-184A-FE4C-99C3-82267B2A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0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D081-D17E-4E4B-8597-9FA38FFEC22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C22A-184A-FE4C-99C3-82267B2A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06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D081-D17E-4E4B-8597-9FA38FFEC22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C22A-184A-FE4C-99C3-82267B2A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7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D081-D17E-4E4B-8597-9FA38FFEC22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C22A-184A-FE4C-99C3-82267B2A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7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D081-D17E-4E4B-8597-9FA38FFEC22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C22A-184A-FE4C-99C3-82267B2A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D081-D17E-4E4B-8597-9FA38FFEC22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C22A-184A-FE4C-99C3-82267B2A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61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DD081-D17E-4E4B-8597-9FA38FFEC22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CC22A-184A-FE4C-99C3-82267B2A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2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DD081-D17E-4E4B-8597-9FA38FFEC22A}" type="datetimeFigureOut">
              <a:rPr lang="en-US" smtClean="0"/>
              <a:t>6/29/16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FCC22A-184A-FE4C-99C3-82267B2A5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5-21 at 5.4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300"/>
            <a:ext cx="9144000" cy="533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6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1 at 5.46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9144000" cy="53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46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1 at 5.55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700"/>
            <a:ext cx="9144000" cy="530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4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21 at 5.55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3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44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Jacobson</dc:creator>
  <cp:lastModifiedBy>Luminary Labs Kahn</cp:lastModifiedBy>
  <cp:revision>1</cp:revision>
  <dcterms:created xsi:type="dcterms:W3CDTF">2016-05-21T21:47:10Z</dcterms:created>
  <dcterms:modified xsi:type="dcterms:W3CDTF">2016-06-29T17:39:07Z</dcterms:modified>
</cp:coreProperties>
</file>